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84" r:id="rId5"/>
    <p:sldId id="301" r:id="rId6"/>
    <p:sldId id="313" r:id="rId7"/>
    <p:sldId id="314" r:id="rId8"/>
    <p:sldId id="321" r:id="rId9"/>
    <p:sldId id="322" r:id="rId10"/>
    <p:sldId id="317" r:id="rId11"/>
    <p:sldId id="315" r:id="rId12"/>
    <p:sldId id="318" r:id="rId13"/>
    <p:sldId id="316" r:id="rId14"/>
    <p:sldId id="319" r:id="rId15"/>
    <p:sldId id="323" r:id="rId16"/>
    <p:sldId id="312" r:id="rId17"/>
    <p:sldId id="320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ena Valji" userId="e93dd6bd-0a83-43b2-b5fe-ee61ef8e9b10" providerId="ADAL" clId="{C60C094D-959C-4741-8092-C0323B34986E}"/>
    <pc:docChg chg="undo modSld">
      <pc:chgData name="Heena Valji" userId="e93dd6bd-0a83-43b2-b5fe-ee61ef8e9b10" providerId="ADAL" clId="{C60C094D-959C-4741-8092-C0323B34986E}" dt="2023-09-19T15:16:09.114" v="15" actId="208"/>
      <pc:docMkLst>
        <pc:docMk/>
      </pc:docMkLst>
      <pc:sldChg chg="addSp modSp">
        <pc:chgData name="Heena Valji" userId="e93dd6bd-0a83-43b2-b5fe-ee61ef8e9b10" providerId="ADAL" clId="{C60C094D-959C-4741-8092-C0323B34986E}" dt="2023-09-19T15:15:21.824" v="8" actId="14100"/>
        <pc:sldMkLst>
          <pc:docMk/>
          <pc:sldMk cId="808988244" sldId="321"/>
        </pc:sldMkLst>
        <pc:spChg chg="add mod">
          <ac:chgData name="Heena Valji" userId="e93dd6bd-0a83-43b2-b5fe-ee61ef8e9b10" providerId="ADAL" clId="{C60C094D-959C-4741-8092-C0323B34986E}" dt="2023-09-19T15:14:56.463" v="2" actId="207"/>
          <ac:spMkLst>
            <pc:docMk/>
            <pc:sldMk cId="808988244" sldId="321"/>
            <ac:spMk id="3" creationId="{FBC2334A-DA6E-4E00-A8C8-94567C9B5E03}"/>
          </ac:spMkLst>
        </pc:spChg>
        <pc:spChg chg="add mod">
          <ac:chgData name="Heena Valji" userId="e93dd6bd-0a83-43b2-b5fe-ee61ef8e9b10" providerId="ADAL" clId="{C60C094D-959C-4741-8092-C0323B34986E}" dt="2023-09-19T15:15:21.824" v="8" actId="14100"/>
          <ac:spMkLst>
            <pc:docMk/>
            <pc:sldMk cId="808988244" sldId="321"/>
            <ac:spMk id="4" creationId="{5E8A00AF-65D4-4698-8765-171D74067DF1}"/>
          </ac:spMkLst>
        </pc:spChg>
      </pc:sldChg>
      <pc:sldChg chg="addSp modSp">
        <pc:chgData name="Heena Valji" userId="e93dd6bd-0a83-43b2-b5fe-ee61ef8e9b10" providerId="ADAL" clId="{C60C094D-959C-4741-8092-C0323B34986E}" dt="2023-09-19T15:16:09.114" v="15" actId="208"/>
        <pc:sldMkLst>
          <pc:docMk/>
          <pc:sldMk cId="798253094" sldId="322"/>
        </pc:sldMkLst>
        <pc:spChg chg="add mod">
          <ac:chgData name="Heena Valji" userId="e93dd6bd-0a83-43b2-b5fe-ee61ef8e9b10" providerId="ADAL" clId="{C60C094D-959C-4741-8092-C0323B34986E}" dt="2023-09-19T15:16:09.114" v="15" actId="208"/>
          <ac:spMkLst>
            <pc:docMk/>
            <pc:sldMk cId="798253094" sldId="322"/>
            <ac:spMk id="2" creationId="{22C524E1-D555-4415-A801-8172D46580D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8EEE9-04B4-4EF6-9F68-0ED1F6818476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AEFAE-88FA-4AB7-95BF-423BB27CAE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357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A38D8-5C58-413C-958E-9C280135639F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38561-624E-4692-8DED-AA5FDA4FF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775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A38D8-5C58-413C-958E-9C280135639F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38561-624E-4692-8DED-AA5FDA4FF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405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A38D8-5C58-413C-958E-9C280135639F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38561-624E-4692-8DED-AA5FDA4FF926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6261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A38D8-5C58-413C-958E-9C280135639F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38561-624E-4692-8DED-AA5FDA4FF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727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A38D8-5C58-413C-958E-9C280135639F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38561-624E-4692-8DED-AA5FDA4FF926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3607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A38D8-5C58-413C-958E-9C280135639F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38561-624E-4692-8DED-AA5FDA4FF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873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A38D8-5C58-413C-958E-9C280135639F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38561-624E-4692-8DED-AA5FDA4FF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282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A38D8-5C58-413C-958E-9C280135639F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38561-624E-4692-8DED-AA5FDA4FF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593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A38D8-5C58-413C-958E-9C280135639F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38561-624E-4692-8DED-AA5FDA4FF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232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A38D8-5C58-413C-958E-9C280135639F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38561-624E-4692-8DED-AA5FDA4FF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1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A38D8-5C58-413C-958E-9C280135639F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38561-624E-4692-8DED-AA5FDA4FF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646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A38D8-5C58-413C-958E-9C280135639F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38561-624E-4692-8DED-AA5FDA4FF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377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A38D8-5C58-413C-958E-9C280135639F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38561-624E-4692-8DED-AA5FDA4FF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853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A38D8-5C58-413C-958E-9C280135639F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38561-624E-4692-8DED-AA5FDA4FF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125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A38D8-5C58-413C-958E-9C280135639F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38561-624E-4692-8DED-AA5FDA4FF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997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A38D8-5C58-413C-958E-9C280135639F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38561-624E-4692-8DED-AA5FDA4FF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042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A38D8-5C58-413C-958E-9C280135639F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5B38561-624E-4692-8DED-AA5FDA4FF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02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28svmJ90Do" TargetMode="External"/><Relationship Id="rId2" Type="http://schemas.openxmlformats.org/officeDocument/2006/relationships/hyperlink" Target="https://www.canva.com/design/DADpNkRuyck/N2GTtUoobgnS4Hl8te97Kg/view?utm_content=DADpNkRuyck&amp;utm_campaign=designshare&amp;utm_medium=link&amp;utm_source=publishsharelink#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850C2E-C28E-44B5-9683-066A76A03FF6}"/>
              </a:ext>
            </a:extLst>
          </p:cNvPr>
          <p:cNvSpPr/>
          <p:nvPr/>
        </p:nvSpPr>
        <p:spPr>
          <a:xfrm>
            <a:off x="899592" y="2780928"/>
            <a:ext cx="6768752" cy="31393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n w="12700" cmpd="sng">
                  <a:solidFill>
                    <a:schemeClr val="accent4"/>
                  </a:solidFill>
                  <a:prstDash val="solid"/>
                </a:ln>
              </a:rPr>
              <a:t>Woodrow High House</a:t>
            </a:r>
          </a:p>
          <a:p>
            <a:pPr algn="ctr"/>
            <a:r>
              <a:rPr lang="en-US" sz="6600" b="1" dirty="0">
                <a:ln w="12700" cmpd="sng">
                  <a:solidFill>
                    <a:schemeClr val="accent4"/>
                  </a:solidFill>
                  <a:prstDash val="solid"/>
                </a:ln>
              </a:rPr>
              <a:t>Residential Trip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079" y="44624"/>
            <a:ext cx="2836229" cy="25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4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6"/>
    </mc:Choice>
    <mc:Fallback xmlns="">
      <p:transition spd="slow" advTm="266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0B3343-E60C-4553-9F2C-E014C5E2A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64" t="11792" r="17342" b="7549"/>
          <a:stretch/>
        </p:blipFill>
        <p:spPr>
          <a:xfrm>
            <a:off x="971600" y="1340768"/>
            <a:ext cx="7027982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2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E4FF4-E663-40BA-A6AD-84DF725DD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858372-A503-4415-BC2C-9AA721BBD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7283"/>
            <a:ext cx="9144000" cy="500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39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09D793-03A8-4A29-817E-A99C3D2BD9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05" t="17058" r="17168" b="6316"/>
          <a:stretch/>
        </p:blipFill>
        <p:spPr>
          <a:xfrm>
            <a:off x="467544" y="764704"/>
            <a:ext cx="751346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06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44F97-D874-45BF-9217-25D45A3D4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send your child to Woodrow?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7EEC51-2E12-4E02-A730-DFD1967F7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327" t="11009" r="10362" b="8333"/>
          <a:stretch/>
        </p:blipFill>
        <p:spPr>
          <a:xfrm>
            <a:off x="539552" y="1940807"/>
            <a:ext cx="5256584" cy="447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89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44F97-D874-45BF-9217-25D45A3D4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Any questions?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D0A7CC-DED1-48D7-9672-D2174F9E0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5161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60648"/>
            <a:ext cx="7562801" cy="455657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Woodrow High House is a grade II listed manor house buried deep in the Chilterns.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Around 30 minutes drive from William Harding School.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hlinkClick r:id="rId2"/>
              </a:rPr>
              <a:t>Woodrow High House e-Brochure (canva.com)</a:t>
            </a: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hlinkClick r:id="rId3"/>
              </a:rPr>
              <a:t>Discover Woodrow High House | Winter 2022 - YouTube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endParaRPr lang="en-GB" sz="5000" b="1" dirty="0"/>
          </a:p>
          <a:p>
            <a:pPr marL="0" lvl="0" indent="0">
              <a:buNone/>
            </a:pPr>
            <a:endParaRPr lang="en-GB" dirty="0"/>
          </a:p>
        </p:txBody>
      </p:sp>
      <p:pic>
        <p:nvPicPr>
          <p:cNvPr id="1026" name="Picture 2" descr="Woodrow High House, Buckinghamshire | Patrick Baty – Historical paint ...">
            <a:extLst>
              <a:ext uri="{FF2B5EF4-FFF2-40B4-BE49-F238E27FC236}">
                <a16:creationId xmlns:a16="http://schemas.microsoft.com/office/drawing/2014/main" id="{7A1FD1C5-0018-4A55-A7BE-93BF228AF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094235"/>
            <a:ext cx="91440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683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C180D-A9A4-449A-A7DD-365E0058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trip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C17B9-2B65-4198-A563-7A86209E8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10" y="1488613"/>
            <a:ext cx="6347714" cy="3880773"/>
          </a:xfrm>
        </p:spPr>
        <p:txBody>
          <a:bodyPr/>
          <a:lstStyle/>
          <a:p>
            <a:r>
              <a:rPr lang="en-GB" dirty="0"/>
              <a:t>Three days and two nights</a:t>
            </a:r>
          </a:p>
          <a:p>
            <a:r>
              <a:rPr lang="en-GB" dirty="0"/>
              <a:t>Breakfast, lunch and dinner is provided. On the first day your child will need lunch. All dietary requirements will be taken into consideration prior to arriving. There will be a selection of hot food, fruit and water available to children.</a:t>
            </a:r>
          </a:p>
          <a:p>
            <a:r>
              <a:rPr lang="en-GB" dirty="0"/>
              <a:t>Every day, three outdoor activities take place with a fully trained instructor.</a:t>
            </a:r>
          </a:p>
          <a:p>
            <a:r>
              <a:rPr lang="en-GB" dirty="0"/>
              <a:t>In the evening, there will be some form of entertainment. Usually, a campfire organised by the staff at Woodrow and a disco supervised by William Harding staff.</a:t>
            </a:r>
          </a:p>
        </p:txBody>
      </p:sp>
    </p:spTree>
    <p:extLst>
      <p:ext uri="{BB962C8B-B14F-4D97-AF65-F5344CB8AC3E}">
        <p14:creationId xmlns:p14="http://schemas.microsoft.com/office/powerpoint/2010/main" val="199791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DF4155F-DE60-4D9C-AA15-28227FFF47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88" t="25340" r="21651" b="8000"/>
          <a:stretch/>
        </p:blipFill>
        <p:spPr>
          <a:xfrm>
            <a:off x="395536" y="728700"/>
            <a:ext cx="8506696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58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0B19A-88DC-4003-9987-9C367133A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3" t="17800" r="23226" b="19201"/>
          <a:stretch/>
        </p:blipFill>
        <p:spPr>
          <a:xfrm>
            <a:off x="251520" y="692696"/>
            <a:ext cx="7800867" cy="46805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C2334A-DA6E-4E00-A8C8-94567C9B5E03}"/>
              </a:ext>
            </a:extLst>
          </p:cNvPr>
          <p:cNvSpPr/>
          <p:nvPr/>
        </p:nvSpPr>
        <p:spPr>
          <a:xfrm>
            <a:off x="4283968" y="908720"/>
            <a:ext cx="432048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8A00AF-65D4-4698-8765-171D74067DF1}"/>
              </a:ext>
            </a:extLst>
          </p:cNvPr>
          <p:cNvSpPr/>
          <p:nvPr/>
        </p:nvSpPr>
        <p:spPr>
          <a:xfrm flipV="1">
            <a:off x="4283968" y="3326509"/>
            <a:ext cx="432048" cy="1440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988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6B5DE7-2A0D-4179-BB67-FAC7D87041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3" t="24800" r="23226" b="22001"/>
          <a:stretch/>
        </p:blipFill>
        <p:spPr>
          <a:xfrm>
            <a:off x="467543" y="836712"/>
            <a:ext cx="8243021" cy="41764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C524E1-D555-4415-A801-8172D46580DF}"/>
              </a:ext>
            </a:extLst>
          </p:cNvPr>
          <p:cNvSpPr/>
          <p:nvPr/>
        </p:nvSpPr>
        <p:spPr>
          <a:xfrm>
            <a:off x="4788024" y="2708920"/>
            <a:ext cx="432048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253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3A7718-48D7-424A-A3DC-BBC4B66299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6" t="10800" r="14563" b="8001"/>
          <a:stretch/>
        </p:blipFill>
        <p:spPr>
          <a:xfrm>
            <a:off x="395536" y="332656"/>
            <a:ext cx="7866253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89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798C-B701-4998-A6C4-599D2E6AE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Bedrooms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C447F-8DD1-474D-85E4-53A9A6C23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934" y="1556792"/>
            <a:ext cx="6347714" cy="3880773"/>
          </a:xfrm>
        </p:spPr>
        <p:txBody>
          <a:bodyPr/>
          <a:lstStyle/>
          <a:p>
            <a:r>
              <a:rPr lang="en-GB" dirty="0"/>
              <a:t>Your child will sleep in a room that consists of bunk beds. The rooms vary in size to accommodate groups of 6-10 children. </a:t>
            </a:r>
          </a:p>
          <a:p>
            <a:r>
              <a:rPr lang="en-GB" dirty="0"/>
              <a:t>They are split up into zones and a teacher is responsible for each zone.</a:t>
            </a:r>
          </a:p>
          <a:p>
            <a:r>
              <a:rPr lang="en-GB" dirty="0"/>
              <a:t>Prior to the trip, the class teacher will ask your child to write down five children they would like to share a room with. We will try to ensure that every child has </a:t>
            </a:r>
            <a:r>
              <a:rPr lang="en-GB" b="1" dirty="0"/>
              <a:t>at</a:t>
            </a:r>
            <a:r>
              <a:rPr lang="en-GB" dirty="0"/>
              <a:t> </a:t>
            </a:r>
            <a:r>
              <a:rPr lang="en-GB" b="1" dirty="0"/>
              <a:t>least</a:t>
            </a:r>
            <a:r>
              <a:rPr lang="en-GB" dirty="0"/>
              <a:t> two of their friends in their room. </a:t>
            </a:r>
          </a:p>
        </p:txBody>
      </p:sp>
    </p:spTree>
    <p:extLst>
      <p:ext uri="{BB962C8B-B14F-4D97-AF65-F5344CB8AC3E}">
        <p14:creationId xmlns:p14="http://schemas.microsoft.com/office/powerpoint/2010/main" val="3411396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E065C9A-44E5-4827-BB70-9EE8BB805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64" t="9775" r="17343" b="9945"/>
          <a:stretch/>
        </p:blipFill>
        <p:spPr>
          <a:xfrm>
            <a:off x="251520" y="260648"/>
            <a:ext cx="8218822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4545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5c8562-0b8e-4093-ad18-62ccad50d470" xsi:nil="true"/>
    <lcf76f155ced4ddcb4097134ff3c332f xmlns="cdc1c8ab-5c08-4ffb-bfa7-4a11799f126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5BF1415E3FA346B1DA15894DF358F8" ma:contentTypeVersion="16" ma:contentTypeDescription="Create a new document." ma:contentTypeScope="" ma:versionID="b6829ed8d2541cb89c75ad9054d88bdc">
  <xsd:schema xmlns:xsd="http://www.w3.org/2001/XMLSchema" xmlns:xs="http://www.w3.org/2001/XMLSchema" xmlns:p="http://schemas.microsoft.com/office/2006/metadata/properties" xmlns:ns2="cdc1c8ab-5c08-4ffb-bfa7-4a11799f126b" xmlns:ns3="d95c8562-0b8e-4093-ad18-62ccad50d470" targetNamespace="http://schemas.microsoft.com/office/2006/metadata/properties" ma:root="true" ma:fieldsID="554392763a9839089d88b0fac716a0d7" ns2:_="" ns3:_="">
    <xsd:import namespace="cdc1c8ab-5c08-4ffb-bfa7-4a11799f126b"/>
    <xsd:import namespace="d95c8562-0b8e-4093-ad18-62ccad50d4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c1c8ab-5c08-4ffb-bfa7-4a11799f12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7648c4be-44e9-4d95-b467-8334990014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5c8562-0b8e-4093-ad18-62ccad50d47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6327e4e-b3f6-46b5-a86f-0a21a7d511e7}" ma:internalName="TaxCatchAll" ma:showField="CatchAllData" ma:web="d95c8562-0b8e-4093-ad18-62ccad50d4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0ECB97-37BC-4131-835B-1B06B63EE7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801A94-4D80-4350-8395-3E830431694C}">
  <ds:schemaRefs>
    <ds:schemaRef ds:uri="http://purl.org/dc/terms/"/>
    <ds:schemaRef ds:uri="http://purl.org/dc/elements/1.1/"/>
    <ds:schemaRef ds:uri="cdc1c8ab-5c08-4ffb-bfa7-4a11799f126b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d95c8562-0b8e-4093-ad18-62ccad50d470"/>
    <ds:schemaRef ds:uri="http://purl.org/dc/dcmitype/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F8B629A-581A-472A-A0DE-661D16D281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c1c8ab-5c08-4ffb-bfa7-4a11799f126b"/>
    <ds:schemaRef ds:uri="d95c8562-0b8e-4093-ad18-62ccad50d4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297</TotalTime>
  <Words>242</Words>
  <Application>Microsoft Office PowerPoint</Application>
  <PresentationFormat>On-screen Show (4:3)</PresentationFormat>
  <Paragraphs>18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Trebuchet MS</vt:lpstr>
      <vt:lpstr>Wingdings</vt:lpstr>
      <vt:lpstr>Wingdings 3</vt:lpstr>
      <vt:lpstr>Facet</vt:lpstr>
      <vt:lpstr>PowerPoint Presentation</vt:lpstr>
      <vt:lpstr>PowerPoint Presentation</vt:lpstr>
      <vt:lpstr>The trip</vt:lpstr>
      <vt:lpstr>PowerPoint Presentation</vt:lpstr>
      <vt:lpstr>PowerPoint Presentation</vt:lpstr>
      <vt:lpstr>PowerPoint Presentation</vt:lpstr>
      <vt:lpstr>PowerPoint Presentation</vt:lpstr>
      <vt:lpstr>Bedrooms</vt:lpstr>
      <vt:lpstr>PowerPoint Presentation</vt:lpstr>
      <vt:lpstr>PowerPoint Presentation</vt:lpstr>
      <vt:lpstr>PowerPoint Presentation</vt:lpstr>
      <vt:lpstr>PowerPoint Presentation</vt:lpstr>
      <vt:lpstr>Why send your child to Woodrow?</vt:lpstr>
      <vt:lpstr>Any questions?</vt:lpstr>
    </vt:vector>
  </TitlesOfParts>
  <Company>Bucks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Cotchin Trudy</dc:creator>
  <cp:lastModifiedBy>Heena Valji</cp:lastModifiedBy>
  <cp:revision>32</cp:revision>
  <dcterms:created xsi:type="dcterms:W3CDTF">2014-05-29T14:29:15Z</dcterms:created>
  <dcterms:modified xsi:type="dcterms:W3CDTF">2023-09-19T15:16:11Z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0x0101009E5BF1415E3FA346B1DA15894DF358F8</vt:lpwstr>
  </property>
  <property fmtid="{D5CDD505-2E9C-101B-9397-08002B2CF9AE}" pid="3" name="Order">
    <vt:r8>286600</vt:r8>
  </property>
  <property fmtid="{D5CDD505-2E9C-101B-9397-08002B2CF9AE}" pid="4" name="MediaServiceImageTags">
    <vt:lpwstr/>
  </property>
</Properties>
</file>