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5" r:id="rId14"/>
    <p:sldId id="268" r:id="rId15"/>
    <p:sldId id="269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04B0-9358-46C6-A374-81CA0AD62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Zones of Regulation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8A570-4931-40B9-945A-D73134C0E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Date….</a:t>
            </a:r>
          </a:p>
        </p:txBody>
      </p:sp>
    </p:spTree>
    <p:extLst>
      <p:ext uri="{BB962C8B-B14F-4D97-AF65-F5344CB8AC3E}">
        <p14:creationId xmlns:p14="http://schemas.microsoft.com/office/powerpoint/2010/main" val="199725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4EFB-1625-4E21-92CB-D20714DC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18" y="242048"/>
            <a:ext cx="8596668" cy="1320800"/>
          </a:xfrm>
        </p:spPr>
        <p:txBody>
          <a:bodyPr/>
          <a:lstStyle/>
          <a:p>
            <a:r>
              <a:rPr lang="en-GB" dirty="0"/>
              <a:t>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63412-2255-4160-8D4F-98DDBCE2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05" y="989705"/>
            <a:ext cx="10380873" cy="56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4EFB-1625-4E21-92CB-D20714DC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18" y="242048"/>
            <a:ext cx="8596668" cy="1320800"/>
          </a:xfrm>
        </p:spPr>
        <p:txBody>
          <a:bodyPr/>
          <a:lstStyle/>
          <a:p>
            <a:r>
              <a:rPr lang="en-GB" dirty="0"/>
              <a:t>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E8D23-7336-4827-B145-94834AB40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14" y="150607"/>
            <a:ext cx="5182986" cy="67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0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4EFB-1625-4E21-92CB-D20714DC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18" y="242048"/>
            <a:ext cx="8596668" cy="1320800"/>
          </a:xfrm>
        </p:spPr>
        <p:txBody>
          <a:bodyPr/>
          <a:lstStyle/>
          <a:p>
            <a:r>
              <a:rPr lang="en-GB" dirty="0"/>
              <a:t>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844C7-0383-4C36-AD2F-DF61B191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37" y="0"/>
            <a:ext cx="5637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A7E2-C50A-488F-A1AB-F1CBC56C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3155-3853-4E44-BE9F-4466A9B1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lesson will be the </a:t>
            </a:r>
            <a:r>
              <a:rPr lang="en-GB" dirty="0" err="1"/>
              <a:t>ZoR</a:t>
            </a:r>
            <a:r>
              <a:rPr lang="en-GB" dirty="0"/>
              <a:t> introduction</a:t>
            </a:r>
          </a:p>
          <a:p>
            <a:r>
              <a:rPr lang="en-GB" dirty="0"/>
              <a:t>This will help the children identify the emotions and categorise them under the correct colour, this will help the children to ‘label’ their emotions by giving them this vocabulary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2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A7E2-C50A-488F-A1AB-F1CBC56C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Lesson: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3155-3853-4E44-BE9F-4466A9B1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with a guided meditation, then explore the feeling of being calm, relaxed and focused</a:t>
            </a:r>
          </a:p>
          <a:p>
            <a:r>
              <a:rPr lang="en-GB" dirty="0"/>
              <a:t>Look at a selection of pictures, get the children to identify the emotions in them</a:t>
            </a:r>
          </a:p>
          <a:p>
            <a:r>
              <a:rPr lang="en-GB" dirty="0"/>
              <a:t>Explain these emotions can be sorted into categories, then introduce the categories</a:t>
            </a:r>
          </a:p>
          <a:p>
            <a:r>
              <a:rPr lang="en-GB" dirty="0"/>
              <a:t>Have the children then sort emotions from the pictures into the categories, older children may then suggest other emotions that may fit into these</a:t>
            </a:r>
          </a:p>
          <a:p>
            <a:r>
              <a:rPr lang="en-GB" dirty="0"/>
              <a:t>Activity, KS1 based around categorising these emotions, KS2, look at strategies to get themselves into the green zone</a:t>
            </a:r>
          </a:p>
        </p:txBody>
      </p:sp>
    </p:spTree>
    <p:extLst>
      <p:ext uri="{BB962C8B-B14F-4D97-AF65-F5344CB8AC3E}">
        <p14:creationId xmlns:p14="http://schemas.microsoft.com/office/powerpoint/2010/main" val="229267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81C5-2C0A-4D0F-9554-A87F8FC0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Zones of Regulation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ED675-EB64-4EC2-9C20-9F7EE6D1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the first lesson, Zone of Regulation will take place twice a half term and focus on giving children strategies to help them get into the Green Zone</a:t>
            </a:r>
          </a:p>
          <a:p>
            <a:r>
              <a:rPr lang="en-GB" dirty="0"/>
              <a:t>The aim is to empower children to identify their emotions and select a strategies to regulate themselves</a:t>
            </a:r>
          </a:p>
          <a:p>
            <a:r>
              <a:rPr lang="en-GB" dirty="0"/>
              <a:t>This will involve looking at </a:t>
            </a:r>
            <a:r>
              <a:rPr lang="en-GB" dirty="0" err="1"/>
              <a:t>startegies</a:t>
            </a:r>
            <a:r>
              <a:rPr lang="en-GB" dirty="0"/>
              <a:t>, how and when to use them, case studies etc.</a:t>
            </a:r>
          </a:p>
          <a:p>
            <a:r>
              <a:rPr lang="en-GB" dirty="0"/>
              <a:t>Each session will be planned for you, you just need to deliver them</a:t>
            </a:r>
          </a:p>
          <a:p>
            <a:r>
              <a:rPr lang="en-GB" dirty="0"/>
              <a:t>They will be split into a Key Stage 1 and Key Stage 2 </a:t>
            </a:r>
            <a:r>
              <a:rPr lang="en-GB" dirty="0" err="1"/>
              <a:t>Powerpoint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21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F165-3E34-4FDE-A550-297F6E4D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73D7-132F-4799-BBAA-99602643C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11" y="1386039"/>
            <a:ext cx="8596668" cy="486236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is important to allow the children to ‘check in’ a couple of times a day</a:t>
            </a:r>
          </a:p>
          <a:p>
            <a:r>
              <a:rPr lang="en-GB" dirty="0"/>
              <a:t>This can take the form of Guided Meditations, Mindfulness colouring, Listing to calming music etc</a:t>
            </a:r>
          </a:p>
          <a:p>
            <a:r>
              <a:rPr lang="en-GB" dirty="0"/>
              <a:t>The goal is to get themselves into the ‘Green Zone’ so they are ready for learning</a:t>
            </a:r>
          </a:p>
          <a:p>
            <a:r>
              <a:rPr lang="en-GB" dirty="0"/>
              <a:t>Fast and relatively simple way to get the children to regulate themselves </a:t>
            </a:r>
          </a:p>
          <a:p>
            <a:r>
              <a:rPr lang="en-GB" dirty="0"/>
              <a:t>Takes 2-3 minutes</a:t>
            </a:r>
          </a:p>
          <a:p>
            <a:r>
              <a:rPr lang="en-GB" dirty="0"/>
              <a:t>Once the children have ‘checked in’, allow the children the opportunity to identify what Zone they are in, this could take the form of names on </a:t>
            </a:r>
            <a:r>
              <a:rPr lang="en-GB" dirty="0" err="1"/>
              <a:t>lollysticks</a:t>
            </a:r>
            <a:r>
              <a:rPr lang="en-GB" dirty="0"/>
              <a:t> and putting them into a Red/Yellow/Green/Blue pot</a:t>
            </a:r>
          </a:p>
          <a:p>
            <a:r>
              <a:rPr lang="en-GB" dirty="0"/>
              <a:t>TA’s will then take a group of children (depending on which colour pot has the most names in, not Green) and take a few minutes in the lesson starter to take the children out or somewhere quiet and use one of the strategies to regulate themselves</a:t>
            </a:r>
          </a:p>
          <a:p>
            <a:r>
              <a:rPr lang="en-GB" dirty="0"/>
              <a:t>TAs will receive this training next week, so will be prepared</a:t>
            </a:r>
          </a:p>
        </p:txBody>
      </p:sp>
    </p:spTree>
    <p:extLst>
      <p:ext uri="{BB962C8B-B14F-4D97-AF65-F5344CB8AC3E}">
        <p14:creationId xmlns:p14="http://schemas.microsoft.com/office/powerpoint/2010/main" val="307582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BE73-B5C2-4950-9367-39CC1A18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E2061-3A49-4F44-BC35-7F8D1E5D6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Teach the Introductory Zones of Regulation lesson</a:t>
            </a:r>
          </a:p>
          <a:p>
            <a:r>
              <a:rPr lang="en-GB" dirty="0"/>
              <a:t>Allow 3-5 minutes at the beginning of the day and after lunchtime, use the scripts on the WHW if needed</a:t>
            </a:r>
          </a:p>
          <a:p>
            <a:r>
              <a:rPr lang="en-GB" dirty="0"/>
              <a:t>Teach each Zones of Regulation session in your wellbeing slot</a:t>
            </a:r>
          </a:p>
          <a:p>
            <a:r>
              <a:rPr lang="en-GB" dirty="0"/>
              <a:t>Allow your TA time for the first part/starter of you lesson to take out a group of children and use one of the strategies to help the children regulate</a:t>
            </a:r>
          </a:p>
        </p:txBody>
      </p:sp>
    </p:spTree>
    <p:extLst>
      <p:ext uri="{BB962C8B-B14F-4D97-AF65-F5344CB8AC3E}">
        <p14:creationId xmlns:p14="http://schemas.microsoft.com/office/powerpoint/2010/main" val="276450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B914-EB95-4B84-A06F-49959AFC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DD59-3D94-4A69-AC9E-B2F9A9770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understand the schools approach to Zones of Regulation and Emotional Literacy</a:t>
            </a:r>
          </a:p>
          <a:p>
            <a:r>
              <a:rPr lang="en-GB" dirty="0"/>
              <a:t>Explore a range of approaches and techniques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4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D89D-AEFA-4FE1-998B-8FB43B14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Guided Meditation!</a:t>
            </a:r>
          </a:p>
        </p:txBody>
      </p:sp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2D6150F8-8F8F-4F92-8BA8-D7EA29E72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5951" y="2797098"/>
            <a:ext cx="2784088" cy="27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3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4A63-73FC-4385-B553-7C794CE7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D1560-4CB6-463F-8037-F6AD6E8A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Children’s wellbeing is at the heart of what we do as teachers, if we have happy, calm children, it is much easier to teach!</a:t>
            </a:r>
          </a:p>
          <a:p>
            <a:r>
              <a:rPr lang="en-GB" dirty="0"/>
              <a:t>Builds on the Zones of Regulation work we have already done, the Wellbeing sessions we run and fits in to our Behaviour Policy</a:t>
            </a:r>
          </a:p>
          <a:p>
            <a:r>
              <a:rPr lang="en-GB" b="1" dirty="0"/>
              <a:t> </a:t>
            </a:r>
            <a:r>
              <a:rPr lang="en-GB" dirty="0"/>
              <a:t>The Zones provides a neutral and simple language and a systematic framework, improving communication for students</a:t>
            </a:r>
          </a:p>
          <a:p>
            <a:r>
              <a:rPr lang="en-GB" dirty="0"/>
              <a:t>Increases both student and staff skills and efficacy in SEL while decreasing the need for punitive measures within a school site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10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4EA7-CA4A-4AE5-98BE-9E9023ED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Zones of Regulation: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8DFF-5125-4C3C-87F5-48ECA214C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Emotions are divided into 4 main areas: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E0539-A64E-4B39-8D70-1851641E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64" y="2738205"/>
            <a:ext cx="85629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6B9-66B5-4673-8D17-8153B5B8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B89F-E3D6-43C8-AE1D-389410E4D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high Energy, negative emotions</a:t>
            </a:r>
          </a:p>
          <a:p>
            <a:r>
              <a:rPr lang="en-GB" dirty="0"/>
              <a:t>Anger</a:t>
            </a:r>
          </a:p>
          <a:p>
            <a:r>
              <a:rPr lang="en-GB" dirty="0"/>
              <a:t>Elation</a:t>
            </a:r>
          </a:p>
          <a:p>
            <a:r>
              <a:rPr lang="en-GB" dirty="0"/>
              <a:t>Scared</a:t>
            </a:r>
          </a:p>
          <a:p>
            <a:r>
              <a:rPr lang="en-GB" dirty="0"/>
              <a:t>Panicked</a:t>
            </a:r>
          </a:p>
          <a:p>
            <a:r>
              <a:rPr lang="en-GB" dirty="0"/>
              <a:t> Scared</a:t>
            </a:r>
          </a:p>
          <a:p>
            <a:r>
              <a:rPr lang="en-GB" dirty="0"/>
              <a:t>Fight or flight</a:t>
            </a:r>
          </a:p>
          <a:p>
            <a:r>
              <a:rPr lang="en-GB" dirty="0"/>
              <a:t>Boiling/exploding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14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CB25-5842-40EE-B177-7C11E220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F783-8668-4981-A180-09151333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energy, negative emotions</a:t>
            </a:r>
          </a:p>
          <a:p>
            <a:r>
              <a:rPr lang="en-GB" dirty="0"/>
              <a:t>Sad</a:t>
            </a:r>
          </a:p>
          <a:p>
            <a:r>
              <a:rPr lang="en-GB" dirty="0"/>
              <a:t>Depressed</a:t>
            </a:r>
          </a:p>
          <a:p>
            <a:r>
              <a:rPr lang="en-GB" dirty="0"/>
              <a:t>Despondent</a:t>
            </a:r>
          </a:p>
          <a:p>
            <a:r>
              <a:rPr lang="en-GB" dirty="0"/>
              <a:t>Bored</a:t>
            </a:r>
          </a:p>
          <a:p>
            <a:r>
              <a:rPr lang="en-GB" dirty="0"/>
              <a:t>Tired/sleepy</a:t>
            </a:r>
          </a:p>
          <a:p>
            <a:r>
              <a:rPr lang="en-GB" dirty="0"/>
              <a:t>Sick/ill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82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35A6-C43A-46A5-A8C6-7F46A56F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Yellow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15EC-18F8-4059-BB28-0B3623F42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energy, warning zone emotions, usually the trigger for negative behaviours</a:t>
            </a:r>
          </a:p>
          <a:p>
            <a:r>
              <a:rPr lang="en-GB" dirty="0"/>
              <a:t>Worried</a:t>
            </a:r>
          </a:p>
          <a:p>
            <a:r>
              <a:rPr lang="en-GB" dirty="0"/>
              <a:t>Frustrated</a:t>
            </a:r>
          </a:p>
          <a:p>
            <a:r>
              <a:rPr lang="en-GB" dirty="0"/>
              <a:t>Nervous</a:t>
            </a:r>
          </a:p>
          <a:p>
            <a:r>
              <a:rPr lang="en-GB" dirty="0"/>
              <a:t>Irritated</a:t>
            </a:r>
          </a:p>
          <a:p>
            <a:r>
              <a:rPr lang="en-GB" dirty="0"/>
              <a:t>Silly</a:t>
            </a:r>
          </a:p>
          <a:p>
            <a:r>
              <a:rPr lang="en-GB" dirty="0"/>
              <a:t>Exiting</a:t>
            </a:r>
          </a:p>
          <a:p>
            <a:r>
              <a:rPr lang="en-GB" dirty="0"/>
              <a:t>Anxious</a:t>
            </a:r>
          </a:p>
          <a:p>
            <a:r>
              <a:rPr lang="en-GB" dirty="0"/>
              <a:t>‘Bubbling’</a:t>
            </a:r>
          </a:p>
        </p:txBody>
      </p:sp>
    </p:spTree>
    <p:extLst>
      <p:ext uri="{BB962C8B-B14F-4D97-AF65-F5344CB8AC3E}">
        <p14:creationId xmlns:p14="http://schemas.microsoft.com/office/powerpoint/2010/main" val="152628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6240-7C34-449B-8384-9F0C9887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C1B3-5C17-49B1-A5C6-60E095D9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Highish energy, positive emotions</a:t>
            </a:r>
          </a:p>
          <a:p>
            <a:r>
              <a:rPr lang="en-GB" dirty="0"/>
              <a:t>Ideal place for learning, where we want the children to be</a:t>
            </a:r>
          </a:p>
          <a:p>
            <a:r>
              <a:rPr lang="en-GB" dirty="0"/>
              <a:t>Calm</a:t>
            </a:r>
          </a:p>
          <a:p>
            <a:r>
              <a:rPr lang="en-GB" dirty="0"/>
              <a:t>Happy</a:t>
            </a:r>
          </a:p>
          <a:p>
            <a:r>
              <a:rPr lang="en-GB" dirty="0"/>
              <a:t>Focused</a:t>
            </a:r>
          </a:p>
          <a:p>
            <a:r>
              <a:rPr lang="en-GB" dirty="0"/>
              <a:t>Engaged</a:t>
            </a:r>
          </a:p>
          <a:p>
            <a:r>
              <a:rPr lang="en-GB" dirty="0"/>
              <a:t>On task</a:t>
            </a:r>
          </a:p>
          <a:p>
            <a:r>
              <a:rPr lang="en-GB" dirty="0"/>
              <a:t>Proud</a:t>
            </a:r>
          </a:p>
          <a:p>
            <a:r>
              <a:rPr lang="en-GB" dirty="0"/>
              <a:t>I know I am doing a good job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5007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4785</TotalTime>
  <Words>715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Zones of Regulation</vt:lpstr>
      <vt:lpstr>Aims </vt:lpstr>
      <vt:lpstr>Guided Meditation!</vt:lpstr>
      <vt:lpstr>Zones of Regulation</vt:lpstr>
      <vt:lpstr>Zones of Regulation: Recap</vt:lpstr>
      <vt:lpstr>Red Zone</vt:lpstr>
      <vt:lpstr>Blue Zone</vt:lpstr>
      <vt:lpstr>Yellow Zone</vt:lpstr>
      <vt:lpstr>Green Zone</vt:lpstr>
      <vt:lpstr>Strategies</vt:lpstr>
      <vt:lpstr>Strategies</vt:lpstr>
      <vt:lpstr>Strategies</vt:lpstr>
      <vt:lpstr>First Lesson</vt:lpstr>
      <vt:lpstr>First Lesson: Structure</vt:lpstr>
      <vt:lpstr>Zones of Regulation Lessons</vt:lpstr>
      <vt:lpstr>Check ins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Zones of Regulation</dc:title>
  <dc:creator>Andy Thorpe</dc:creator>
  <cp:lastModifiedBy>Andy Thorpe</cp:lastModifiedBy>
  <cp:revision>17</cp:revision>
  <dcterms:created xsi:type="dcterms:W3CDTF">2022-11-25T11:21:04Z</dcterms:created>
  <dcterms:modified xsi:type="dcterms:W3CDTF">2022-12-16T14:56:02Z</dcterms:modified>
</cp:coreProperties>
</file>