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74" r:id="rId4"/>
    <p:sldId id="275" r:id="rId5"/>
    <p:sldId id="280" r:id="rId6"/>
    <p:sldId id="276" r:id="rId7"/>
    <p:sldId id="281" r:id="rId8"/>
    <p:sldId id="289" r:id="rId9"/>
    <p:sldId id="292" r:id="rId10"/>
    <p:sldId id="295" r:id="rId11"/>
    <p:sldId id="297" r:id="rId12"/>
    <p:sldId id="283" r:id="rId13"/>
    <p:sldId id="287" r:id="rId14"/>
    <p:sldId id="284" r:id="rId15"/>
    <p:sldId id="288" r:id="rId16"/>
    <p:sldId id="299" r:id="rId17"/>
    <p:sldId id="277" r:id="rId18"/>
    <p:sldId id="278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93C46-869F-4A66-891F-12A272CC1779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D0AF8-FC2D-4939-BBD7-F1D673F96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726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8CF49-9DE1-4E05-8EB2-92C3C288A28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476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A848-9C6C-4C81-AD1B-1CD87EF9793D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DE8D-1177-4E20-B80A-A0DF74FCF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86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A848-9C6C-4C81-AD1B-1CD87EF9793D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DE8D-1177-4E20-B80A-A0DF74FCF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84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A848-9C6C-4C81-AD1B-1CD87EF9793D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DE8D-1177-4E20-B80A-A0DF74FCFC31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7379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A848-9C6C-4C81-AD1B-1CD87EF9793D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DE8D-1177-4E20-B80A-A0DF74FCF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229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A848-9C6C-4C81-AD1B-1CD87EF9793D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DE8D-1177-4E20-B80A-A0DF74FCFC3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3514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A848-9C6C-4C81-AD1B-1CD87EF9793D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DE8D-1177-4E20-B80A-A0DF74FCF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83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A848-9C6C-4C81-AD1B-1CD87EF9793D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DE8D-1177-4E20-B80A-A0DF74FCF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678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A848-9C6C-4C81-AD1B-1CD87EF9793D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DE8D-1177-4E20-B80A-A0DF74FCF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52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A848-9C6C-4C81-AD1B-1CD87EF9793D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DE8D-1177-4E20-B80A-A0DF74FCF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70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A848-9C6C-4C81-AD1B-1CD87EF9793D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DE8D-1177-4E20-B80A-A0DF74FCF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34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A848-9C6C-4C81-AD1B-1CD87EF9793D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DE8D-1177-4E20-B80A-A0DF74FCF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011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A848-9C6C-4C81-AD1B-1CD87EF9793D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DE8D-1177-4E20-B80A-A0DF74FCF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8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A848-9C6C-4C81-AD1B-1CD87EF9793D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DE8D-1177-4E20-B80A-A0DF74FCF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05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A848-9C6C-4C81-AD1B-1CD87EF9793D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DE8D-1177-4E20-B80A-A0DF74FCF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05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A848-9C6C-4C81-AD1B-1CD87EF9793D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DE8D-1177-4E20-B80A-A0DF74FCF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77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A848-9C6C-4C81-AD1B-1CD87EF9793D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DE8D-1177-4E20-B80A-A0DF74FCF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61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2A848-9C6C-4C81-AD1B-1CD87EF9793D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4CBDE8D-1177-4E20-B80A-A0DF74FCF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67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138" y="2224805"/>
            <a:ext cx="7766936" cy="677616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4800" dirty="0"/>
              <a:t>How to Support </a:t>
            </a:r>
            <a:br>
              <a:rPr lang="en-GB" sz="4800" dirty="0"/>
            </a:br>
            <a:r>
              <a:rPr lang="en-GB" sz="4800" dirty="0"/>
              <a:t>your child in</a:t>
            </a:r>
            <a:br>
              <a:rPr lang="en-GB" sz="4800" dirty="0"/>
            </a:br>
            <a:r>
              <a:rPr lang="en-GB" sz="4800" dirty="0"/>
              <a:t>Years 1 &amp; 2</a:t>
            </a: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978F929-5BD4-461C-9166-06B092D00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44" y="3429000"/>
            <a:ext cx="3735588" cy="337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01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0F1146-3543-4D0E-AC8D-EE4B8EB92B87}"/>
              </a:ext>
            </a:extLst>
          </p:cNvPr>
          <p:cNvSpPr txBox="1"/>
          <p:nvPr/>
        </p:nvSpPr>
        <p:spPr>
          <a:xfrm>
            <a:off x="285916" y="84934"/>
            <a:ext cx="4804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Subtraction – Y1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D75851-55C4-4BC8-8DFA-667EF0B2E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86" y="901195"/>
            <a:ext cx="8327554" cy="569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38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0F1146-3543-4D0E-AC8D-EE4B8EB92B87}"/>
              </a:ext>
            </a:extLst>
          </p:cNvPr>
          <p:cNvSpPr txBox="1"/>
          <p:nvPr/>
        </p:nvSpPr>
        <p:spPr>
          <a:xfrm>
            <a:off x="137060" y="0"/>
            <a:ext cx="42740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accent1"/>
                </a:solidFill>
              </a:rPr>
              <a:t>Subtraction</a:t>
            </a:r>
            <a:r>
              <a:rPr lang="en-GB" sz="4800" dirty="0">
                <a:solidFill>
                  <a:schemeClr val="accent1"/>
                </a:solidFill>
              </a:rPr>
              <a:t> - Y2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E74C39-4AB4-48ED-A1C3-82900ECD3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21" y="712006"/>
            <a:ext cx="9718461" cy="608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45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BF1678-6BD5-4FBB-804A-6160027D4BE6}"/>
              </a:ext>
            </a:extLst>
          </p:cNvPr>
          <p:cNvSpPr txBox="1"/>
          <p:nvPr/>
        </p:nvSpPr>
        <p:spPr>
          <a:xfrm>
            <a:off x="298860" y="277159"/>
            <a:ext cx="5420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Multiplication – Y1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01E8B6-9034-4AF3-B9A9-ADE956BA4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60" y="1108155"/>
            <a:ext cx="11536615" cy="472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23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BF1678-6BD5-4FBB-804A-6160027D4BE6}"/>
              </a:ext>
            </a:extLst>
          </p:cNvPr>
          <p:cNvSpPr txBox="1"/>
          <p:nvPr/>
        </p:nvSpPr>
        <p:spPr>
          <a:xfrm>
            <a:off x="224432" y="309057"/>
            <a:ext cx="5420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Multiplication – Y2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DFCCBA-1511-4670-9514-7D8909E6E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31" y="1140054"/>
            <a:ext cx="9794211" cy="556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73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BF1678-6BD5-4FBB-804A-6160027D4BE6}"/>
              </a:ext>
            </a:extLst>
          </p:cNvPr>
          <p:cNvSpPr txBox="1"/>
          <p:nvPr/>
        </p:nvSpPr>
        <p:spPr>
          <a:xfrm>
            <a:off x="373289" y="298425"/>
            <a:ext cx="3568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Division - Y1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E489A2-D22F-4D1A-81D8-3F29EF190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51" y="1249630"/>
            <a:ext cx="10911727" cy="551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BF1678-6BD5-4FBB-804A-6160027D4BE6}"/>
              </a:ext>
            </a:extLst>
          </p:cNvPr>
          <p:cNvSpPr txBox="1"/>
          <p:nvPr/>
        </p:nvSpPr>
        <p:spPr>
          <a:xfrm>
            <a:off x="352024" y="277160"/>
            <a:ext cx="3568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Division - Y2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309D84-DEA2-42D4-A4F5-0A4EE5795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24" y="1108156"/>
            <a:ext cx="9693124" cy="53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63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BF1678-6BD5-4FBB-804A-6160027D4BE6}"/>
              </a:ext>
            </a:extLst>
          </p:cNvPr>
          <p:cNvSpPr txBox="1"/>
          <p:nvPr/>
        </p:nvSpPr>
        <p:spPr>
          <a:xfrm>
            <a:off x="352024" y="277160"/>
            <a:ext cx="3568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Division - Y2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B6E73D-FB23-4D2E-B8DB-9A5A4DD39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48" y="1108157"/>
            <a:ext cx="10052074" cy="56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65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06A0E2-7680-4FCC-9C08-04442B0F5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01" y="1521094"/>
            <a:ext cx="8997827" cy="4516657"/>
          </a:xfrm>
        </p:spPr>
        <p:txBody>
          <a:bodyPr>
            <a:normAutofit/>
          </a:bodyPr>
          <a:lstStyle/>
          <a:p>
            <a:r>
              <a:rPr lang="en-GB" sz="2400" b="1" dirty="0"/>
              <a:t>Discuss the task. </a:t>
            </a:r>
          </a:p>
          <a:p>
            <a:r>
              <a:rPr lang="en-GB" sz="2400" b="1" dirty="0"/>
              <a:t>What do they plan to do?</a:t>
            </a:r>
          </a:p>
          <a:p>
            <a:r>
              <a:rPr lang="en-GB" sz="2400" b="1" dirty="0"/>
              <a:t>How will your child challenge themselves? ‘Must, should or could’?</a:t>
            </a:r>
          </a:p>
          <a:p>
            <a:r>
              <a:rPr lang="en-GB" sz="2400" b="1" dirty="0"/>
              <a:t>Do you have anything that could help? Books, online searching together </a:t>
            </a:r>
          </a:p>
          <a:p>
            <a:r>
              <a:rPr lang="en-GB" sz="2400" b="1" dirty="0"/>
              <a:t>Share your experiences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95E5A-B319-45AB-B558-13702553ABC1}"/>
              </a:ext>
            </a:extLst>
          </p:cNvPr>
          <p:cNvSpPr txBox="1"/>
          <p:nvPr/>
        </p:nvSpPr>
        <p:spPr>
          <a:xfrm>
            <a:off x="1223893" y="404750"/>
            <a:ext cx="3288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Homework </a:t>
            </a:r>
          </a:p>
        </p:txBody>
      </p:sp>
    </p:spTree>
    <p:extLst>
      <p:ext uri="{BB962C8B-B14F-4D97-AF65-F5344CB8AC3E}">
        <p14:creationId xmlns:p14="http://schemas.microsoft.com/office/powerpoint/2010/main" val="1068963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06A0E2-7680-4FCC-9C08-04442B0F5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01" y="1521094"/>
            <a:ext cx="8997827" cy="4516657"/>
          </a:xfrm>
        </p:spPr>
        <p:txBody>
          <a:bodyPr>
            <a:normAutofit/>
          </a:bodyPr>
          <a:lstStyle/>
          <a:p>
            <a:r>
              <a:rPr lang="en-GB" sz="2400" b="1" dirty="0"/>
              <a:t>Independence – packing their own bags etc</a:t>
            </a:r>
          </a:p>
          <a:p>
            <a:r>
              <a:rPr lang="en-GB" sz="2400" b="1" dirty="0"/>
              <a:t>Perseverance when completing activities showing your child it is okay to make mistakes but to try a different way.</a:t>
            </a:r>
          </a:p>
          <a:p>
            <a:r>
              <a:rPr lang="en-GB" sz="2400" b="1" dirty="0"/>
              <a:t>Making a sandwich</a:t>
            </a:r>
          </a:p>
          <a:p>
            <a:r>
              <a:rPr lang="en-GB" sz="2400" b="1" dirty="0"/>
              <a:t>Telling the time</a:t>
            </a:r>
          </a:p>
          <a:p>
            <a:endParaRPr lang="en-GB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95E5A-B319-45AB-B558-13702553ABC1}"/>
              </a:ext>
            </a:extLst>
          </p:cNvPr>
          <p:cNvSpPr txBox="1"/>
          <p:nvPr/>
        </p:nvSpPr>
        <p:spPr>
          <a:xfrm>
            <a:off x="1223893" y="404750"/>
            <a:ext cx="3352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Basic Skills </a:t>
            </a:r>
          </a:p>
        </p:txBody>
      </p:sp>
    </p:spTree>
    <p:extLst>
      <p:ext uri="{BB962C8B-B14F-4D97-AF65-F5344CB8AC3E}">
        <p14:creationId xmlns:p14="http://schemas.microsoft.com/office/powerpoint/2010/main" val="3736960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254" y="1078315"/>
            <a:ext cx="8596668" cy="1320800"/>
          </a:xfrm>
        </p:spPr>
        <p:txBody>
          <a:bodyPr/>
          <a:lstStyle/>
          <a:p>
            <a:r>
              <a:rPr lang="en-GB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337493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06A0E2-7680-4FCC-9C08-04442B0F5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01" y="1521094"/>
            <a:ext cx="8997827" cy="451665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400" b="1" dirty="0"/>
              <a:t>Read often</a:t>
            </a:r>
          </a:p>
          <a:p>
            <a:r>
              <a:rPr lang="en-GB" sz="2400" b="1" dirty="0"/>
              <a:t>Listen to your child read their class book</a:t>
            </a:r>
          </a:p>
          <a:p>
            <a:r>
              <a:rPr lang="en-GB" sz="2400" b="1" dirty="0"/>
              <a:t>Engage in Online Reading Buddy</a:t>
            </a:r>
          </a:p>
          <a:p>
            <a:r>
              <a:rPr lang="en-GB" sz="2400" b="1" dirty="0"/>
              <a:t>Record in yellow reading record books</a:t>
            </a:r>
          </a:p>
          <a:p>
            <a:r>
              <a:rPr lang="en-GB" sz="2400" b="1" dirty="0"/>
              <a:t>Read a variety of books to your child</a:t>
            </a:r>
          </a:p>
          <a:p>
            <a:r>
              <a:rPr lang="en-GB" sz="2400" b="1" dirty="0"/>
              <a:t>Discuss new and interesting words</a:t>
            </a:r>
          </a:p>
          <a:p>
            <a:r>
              <a:rPr lang="en-GB" sz="2400" b="1" dirty="0"/>
              <a:t>Read a rage of books, fiction, non-fiction, recipe books, dictionaries etc</a:t>
            </a:r>
          </a:p>
          <a:p>
            <a:pPr marL="0" indent="0">
              <a:buNone/>
            </a:pPr>
            <a:r>
              <a:rPr lang="en-GB" sz="2400" b="1" dirty="0"/>
              <a:t>Discuss the books</a:t>
            </a:r>
          </a:p>
          <a:p>
            <a:r>
              <a:rPr lang="en-GB" sz="2400" b="1" dirty="0"/>
              <a:t>Ask questions about what has happened</a:t>
            </a:r>
          </a:p>
          <a:p>
            <a:r>
              <a:rPr lang="en-GB" sz="2400" b="1" dirty="0"/>
              <a:t>Ask ‘why do you think…?’</a:t>
            </a:r>
          </a:p>
          <a:p>
            <a:r>
              <a:rPr lang="en-GB" sz="2400" b="1" dirty="0"/>
              <a:t>Ask ‘how do you know…?’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95E5A-B319-45AB-B558-13702553ABC1}"/>
              </a:ext>
            </a:extLst>
          </p:cNvPr>
          <p:cNvSpPr txBox="1"/>
          <p:nvPr/>
        </p:nvSpPr>
        <p:spPr>
          <a:xfrm>
            <a:off x="1263650" y="435936"/>
            <a:ext cx="7743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Reading (including phonics)</a:t>
            </a:r>
          </a:p>
        </p:txBody>
      </p:sp>
    </p:spTree>
    <p:extLst>
      <p:ext uri="{BB962C8B-B14F-4D97-AF65-F5344CB8AC3E}">
        <p14:creationId xmlns:p14="http://schemas.microsoft.com/office/powerpoint/2010/main" val="158565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06A0E2-7680-4FCC-9C08-04442B0F5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01" y="1521094"/>
            <a:ext cx="8997827" cy="49321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b="1" dirty="0"/>
              <a:t>What we do in school </a:t>
            </a:r>
          </a:p>
          <a:p>
            <a:r>
              <a:rPr lang="en-GB" sz="2400" b="1" dirty="0"/>
              <a:t>Write different genre and for different purposes</a:t>
            </a:r>
          </a:p>
          <a:p>
            <a:r>
              <a:rPr lang="en-GB" sz="2400" b="1" dirty="0"/>
              <a:t>Discuss the content </a:t>
            </a:r>
          </a:p>
          <a:p>
            <a:r>
              <a:rPr lang="en-GB" sz="2400" b="1" dirty="0"/>
              <a:t>Plan</a:t>
            </a:r>
          </a:p>
          <a:p>
            <a:pPr lvl="1"/>
            <a:r>
              <a:rPr lang="en-GB" sz="2000" b="1" dirty="0"/>
              <a:t>VGPS</a:t>
            </a:r>
          </a:p>
          <a:p>
            <a:pPr lvl="1"/>
            <a:r>
              <a:rPr lang="en-GB" sz="2000" b="1" dirty="0"/>
              <a:t>Paragraphs and content </a:t>
            </a:r>
          </a:p>
          <a:p>
            <a:r>
              <a:rPr lang="en-GB" sz="2200" b="1" dirty="0"/>
              <a:t>Edit</a:t>
            </a:r>
          </a:p>
          <a:p>
            <a:pPr lvl="1"/>
            <a:r>
              <a:rPr lang="en-GB" sz="2000" b="1" dirty="0"/>
              <a:t>Reread and correct</a:t>
            </a:r>
          </a:p>
          <a:p>
            <a:pPr lvl="1"/>
            <a:r>
              <a:rPr lang="en-GB" sz="2000" b="1" dirty="0"/>
              <a:t>Up-level to improve</a:t>
            </a:r>
          </a:p>
          <a:p>
            <a:pPr lvl="1"/>
            <a:r>
              <a:rPr lang="en-GB" sz="2000" b="1" dirty="0"/>
              <a:t>Use a thesaurus (online or book)</a:t>
            </a:r>
          </a:p>
          <a:p>
            <a:pPr lvl="1"/>
            <a:endParaRPr lang="en-GB" sz="2000" b="1" dirty="0"/>
          </a:p>
          <a:p>
            <a:pPr lvl="1"/>
            <a:r>
              <a:rPr lang="en-GB" sz="2000" b="1" dirty="0"/>
              <a:t>Handwriting practise </a:t>
            </a:r>
          </a:p>
          <a:p>
            <a:pPr lvl="1"/>
            <a:r>
              <a:rPr lang="en-GB" sz="2000" b="1" dirty="0"/>
              <a:t>Cursive 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95E5A-B319-45AB-B558-13702553ABC1}"/>
              </a:ext>
            </a:extLst>
          </p:cNvPr>
          <p:cNvSpPr txBox="1"/>
          <p:nvPr/>
        </p:nvSpPr>
        <p:spPr>
          <a:xfrm>
            <a:off x="1223893" y="404750"/>
            <a:ext cx="23450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Writing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45C66E-5596-4921-ACCB-404A2E803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692" y="3881469"/>
            <a:ext cx="4013292" cy="26976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F34B99-ECFA-4148-93BB-CE16D2584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038" y="0"/>
            <a:ext cx="3925962" cy="483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82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06A0E2-7680-4FCC-9C08-04442B0F5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01" y="1521094"/>
            <a:ext cx="8997827" cy="4516657"/>
          </a:xfrm>
        </p:spPr>
        <p:txBody>
          <a:bodyPr>
            <a:normAutofit/>
          </a:bodyPr>
          <a:lstStyle/>
          <a:p>
            <a:r>
              <a:rPr lang="en-GB" sz="2400" b="1" dirty="0"/>
              <a:t>Noun – the name of a person, place or thing (John, London, chair)</a:t>
            </a:r>
          </a:p>
          <a:p>
            <a:r>
              <a:rPr lang="en-GB" sz="2400" b="1" dirty="0"/>
              <a:t>Adjective – describes a noun (beautiful, spooky, enormous)</a:t>
            </a:r>
          </a:p>
          <a:p>
            <a:r>
              <a:rPr lang="en-GB" sz="2400" b="1" dirty="0"/>
              <a:t>Adverb – describes a verb (quickly, bravely, always)</a:t>
            </a:r>
          </a:p>
          <a:p>
            <a:r>
              <a:rPr lang="en-GB" sz="2400" b="1" dirty="0"/>
              <a:t>Noun Phrase – a descriptive clause (red bug)</a:t>
            </a:r>
          </a:p>
          <a:p>
            <a:r>
              <a:rPr lang="en-GB" sz="2400" b="1" dirty="0"/>
              <a:t>Expanded noun phrase – a descriptive clause (bright, red bug)</a:t>
            </a:r>
          </a:p>
          <a:p>
            <a:pPr marL="0" indent="0">
              <a:buNone/>
            </a:pPr>
            <a:endParaRPr lang="en-GB" sz="2200" b="1" dirty="0"/>
          </a:p>
          <a:p>
            <a:pPr lvl="1"/>
            <a:endParaRPr lang="en-GB" sz="2200" b="1" dirty="0"/>
          </a:p>
          <a:p>
            <a:pPr lvl="1"/>
            <a:endParaRPr lang="en-GB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95E5A-B319-45AB-B558-13702553ABC1}"/>
              </a:ext>
            </a:extLst>
          </p:cNvPr>
          <p:cNvSpPr txBox="1"/>
          <p:nvPr/>
        </p:nvSpPr>
        <p:spPr>
          <a:xfrm>
            <a:off x="1223893" y="404750"/>
            <a:ext cx="3703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Terminology </a:t>
            </a:r>
          </a:p>
        </p:txBody>
      </p:sp>
    </p:spTree>
    <p:extLst>
      <p:ext uri="{BB962C8B-B14F-4D97-AF65-F5344CB8AC3E}">
        <p14:creationId xmlns:p14="http://schemas.microsoft.com/office/powerpoint/2010/main" val="1398633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06A0E2-7680-4FCC-9C08-04442B0F5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01" y="1521094"/>
            <a:ext cx="8997827" cy="4516657"/>
          </a:xfrm>
        </p:spPr>
        <p:txBody>
          <a:bodyPr>
            <a:normAutofit/>
          </a:bodyPr>
          <a:lstStyle/>
          <a:p>
            <a:r>
              <a:rPr lang="en-GB" sz="2400" b="1" dirty="0"/>
              <a:t>Read a variety of books to recognise words and spelling patterns</a:t>
            </a:r>
          </a:p>
          <a:p>
            <a:r>
              <a:rPr lang="en-GB" sz="2400" b="1" dirty="0"/>
              <a:t>Practise words from the year group lists</a:t>
            </a:r>
          </a:p>
          <a:p>
            <a:r>
              <a:rPr lang="en-GB" sz="2400" b="1" dirty="0"/>
              <a:t>Practise writing common errors</a:t>
            </a:r>
          </a:p>
          <a:p>
            <a:pPr lvl="1"/>
            <a:r>
              <a:rPr lang="en-GB" sz="2000" b="1" dirty="0"/>
              <a:t>Look, cover, say, write, check</a:t>
            </a:r>
          </a:p>
          <a:p>
            <a:r>
              <a:rPr lang="en-GB" sz="2200" b="1" dirty="0"/>
              <a:t>Use a dictionary </a:t>
            </a:r>
            <a:r>
              <a:rPr lang="en-GB" sz="2400" b="1" dirty="0"/>
              <a:t>(online or book)</a:t>
            </a:r>
          </a:p>
          <a:p>
            <a:r>
              <a:rPr lang="en-GB" sz="2400" b="1" dirty="0"/>
              <a:t>Play online spelling games </a:t>
            </a:r>
          </a:p>
          <a:p>
            <a:r>
              <a:rPr lang="en-GB" sz="2400" b="1" dirty="0"/>
              <a:t>Spellings of the Week</a:t>
            </a:r>
          </a:p>
          <a:p>
            <a:endParaRPr lang="en-GB" sz="2200" b="1" dirty="0"/>
          </a:p>
          <a:p>
            <a:pPr lvl="1"/>
            <a:endParaRPr lang="en-GB" sz="2200" b="1" dirty="0"/>
          </a:p>
          <a:p>
            <a:pPr lvl="1"/>
            <a:endParaRPr lang="en-GB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95E5A-B319-45AB-B558-13702553ABC1}"/>
              </a:ext>
            </a:extLst>
          </p:cNvPr>
          <p:cNvSpPr txBox="1"/>
          <p:nvPr/>
        </p:nvSpPr>
        <p:spPr>
          <a:xfrm>
            <a:off x="1223893" y="404750"/>
            <a:ext cx="2778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Spellings </a:t>
            </a:r>
          </a:p>
        </p:txBody>
      </p:sp>
    </p:spTree>
    <p:extLst>
      <p:ext uri="{BB962C8B-B14F-4D97-AF65-F5344CB8AC3E}">
        <p14:creationId xmlns:p14="http://schemas.microsoft.com/office/powerpoint/2010/main" val="258409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06A0E2-7680-4FCC-9C08-04442B0F5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01" y="1521094"/>
            <a:ext cx="8997827" cy="45166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b="1" dirty="0"/>
              <a:t>Number Place Value </a:t>
            </a:r>
          </a:p>
          <a:p>
            <a:r>
              <a:rPr lang="en-GB" sz="2400" b="1" dirty="0"/>
              <a:t>Count! In 1s as well as groups</a:t>
            </a:r>
          </a:p>
          <a:p>
            <a:r>
              <a:rPr lang="en-GB" sz="2400" b="1" dirty="0"/>
              <a:t>Real-life problem solving</a:t>
            </a:r>
          </a:p>
          <a:p>
            <a:r>
              <a:rPr lang="en-GB" sz="2400" b="1" dirty="0"/>
              <a:t>Tell the time – analogue and digital </a:t>
            </a:r>
          </a:p>
          <a:p>
            <a:r>
              <a:rPr lang="en-GB" sz="2400" b="1" dirty="0"/>
              <a:t>Board games using maths skills</a:t>
            </a:r>
          </a:p>
          <a:p>
            <a:r>
              <a:rPr lang="en-GB" sz="2400" b="1" dirty="0"/>
              <a:t>Arithmetic practise – online games </a:t>
            </a:r>
          </a:p>
          <a:p>
            <a:pPr marL="0" indent="0">
              <a:buNone/>
            </a:pPr>
            <a:r>
              <a:rPr lang="en-GB" sz="2400" b="1" dirty="0"/>
              <a:t>Times tables</a:t>
            </a:r>
          </a:p>
          <a:p>
            <a:r>
              <a:rPr lang="en-GB" sz="2400" b="1" dirty="0"/>
              <a:t>Engage with TTRS (Autumn 2 – Year 2)</a:t>
            </a:r>
          </a:p>
          <a:p>
            <a:r>
              <a:rPr lang="en-GB" sz="2400" b="1" dirty="0"/>
              <a:t>Play online games </a:t>
            </a:r>
          </a:p>
          <a:p>
            <a:r>
              <a:rPr lang="en-GB" sz="2400" b="1" dirty="0"/>
              <a:t>Odd and Even number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95E5A-B319-45AB-B558-13702553ABC1}"/>
              </a:ext>
            </a:extLst>
          </p:cNvPr>
          <p:cNvSpPr txBox="1"/>
          <p:nvPr/>
        </p:nvSpPr>
        <p:spPr>
          <a:xfrm>
            <a:off x="1223893" y="404750"/>
            <a:ext cx="1959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Maths </a:t>
            </a:r>
          </a:p>
        </p:txBody>
      </p:sp>
    </p:spTree>
    <p:extLst>
      <p:ext uri="{BB962C8B-B14F-4D97-AF65-F5344CB8AC3E}">
        <p14:creationId xmlns:p14="http://schemas.microsoft.com/office/powerpoint/2010/main" val="3638664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CE2B63-6195-43DA-A5CC-39C64B1F0CF4}"/>
              </a:ext>
            </a:extLst>
          </p:cNvPr>
          <p:cNvSpPr txBox="1"/>
          <p:nvPr/>
        </p:nvSpPr>
        <p:spPr>
          <a:xfrm>
            <a:off x="139835" y="0"/>
            <a:ext cx="3130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Addition – YR1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3C9019-8A7A-45EE-B6E9-E67297AB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41" y="812880"/>
            <a:ext cx="9741887" cy="604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17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CE2B63-6195-43DA-A5CC-39C64B1F0CF4}"/>
              </a:ext>
            </a:extLst>
          </p:cNvPr>
          <p:cNvSpPr txBox="1"/>
          <p:nvPr/>
        </p:nvSpPr>
        <p:spPr>
          <a:xfrm>
            <a:off x="139835" y="0"/>
            <a:ext cx="3130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Addition – YR1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1EAD82-662F-48CF-9BF4-55F5FAC39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72" y="646331"/>
            <a:ext cx="9096180" cy="617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79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CE2B63-6195-43DA-A5CC-39C64B1F0CF4}"/>
              </a:ext>
            </a:extLst>
          </p:cNvPr>
          <p:cNvSpPr txBox="1"/>
          <p:nvPr/>
        </p:nvSpPr>
        <p:spPr>
          <a:xfrm>
            <a:off x="94376" y="0"/>
            <a:ext cx="3345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Addition Y2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1F1298-CA61-4D0F-9C78-A4149743B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66" y="830997"/>
            <a:ext cx="10062404" cy="595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4409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5BF1415E3FA346B1DA15894DF358F8" ma:contentTypeVersion="14" ma:contentTypeDescription="Create a new document." ma:contentTypeScope="" ma:versionID="8237273ba7a56fa06e99a04edd8e702e">
  <xsd:schema xmlns:xsd="http://www.w3.org/2001/XMLSchema" xmlns:xs="http://www.w3.org/2001/XMLSchema" xmlns:p="http://schemas.microsoft.com/office/2006/metadata/properties" xmlns:ns2="cdc1c8ab-5c08-4ffb-bfa7-4a11799f126b" xmlns:ns3="d95c8562-0b8e-4093-ad18-62ccad50d470" targetNamespace="http://schemas.microsoft.com/office/2006/metadata/properties" ma:root="true" ma:fieldsID="0ec83629eb5287683a561cb558accbb6" ns2:_="" ns3:_="">
    <xsd:import namespace="cdc1c8ab-5c08-4ffb-bfa7-4a11799f126b"/>
    <xsd:import namespace="d95c8562-0b8e-4093-ad18-62ccad50d4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c1c8ab-5c08-4ffb-bfa7-4a11799f12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7648c4be-44e9-4d95-b467-8334990014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5c8562-0b8e-4093-ad18-62ccad50d47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6327e4e-b3f6-46b5-a86f-0a21a7d511e7}" ma:internalName="TaxCatchAll" ma:showField="CatchAllData" ma:web="d95c8562-0b8e-4093-ad18-62ccad50d4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5c8562-0b8e-4093-ad18-62ccad50d470" xsi:nil="true"/>
    <lcf76f155ced4ddcb4097134ff3c332f xmlns="cdc1c8ab-5c08-4ffb-bfa7-4a11799f126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1D481E-6CD3-40E5-A9FB-BF2649C71970}"/>
</file>

<file path=customXml/itemProps2.xml><?xml version="1.0" encoding="utf-8"?>
<ds:datastoreItem xmlns:ds="http://schemas.openxmlformats.org/officeDocument/2006/customXml" ds:itemID="{DF7D79D6-7B7B-4274-A25C-17F1A43353DB}"/>
</file>

<file path=customXml/itemProps3.xml><?xml version="1.0" encoding="utf-8"?>
<ds:datastoreItem xmlns:ds="http://schemas.openxmlformats.org/officeDocument/2006/customXml" ds:itemID="{D2F6D5B2-AAE1-47B1-A982-CF97FA4B7780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1134</TotalTime>
  <Words>404</Words>
  <Application>Microsoft Office PowerPoint</Application>
  <PresentationFormat>Widescreen</PresentationFormat>
  <Paragraphs>77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Trebuchet MS</vt:lpstr>
      <vt:lpstr>Wingdings 3</vt:lpstr>
      <vt:lpstr>Facet</vt:lpstr>
      <vt:lpstr>How to Support  your child in Years 1 &amp;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IPMS – ARP moderation work  Staff meeting 16.2.22</dc:title>
  <dc:creator>tcotchin</dc:creator>
  <cp:lastModifiedBy>Samantha Sharp</cp:lastModifiedBy>
  <cp:revision>53</cp:revision>
  <dcterms:created xsi:type="dcterms:W3CDTF">2022-02-16T11:01:54Z</dcterms:created>
  <dcterms:modified xsi:type="dcterms:W3CDTF">2022-10-18T15:48:03Z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0x0101009E5BF1415E3FA346B1DA15894DF358F8</vt:lpwstr>
  </property>
  <property fmtid="{D5CDD505-2E9C-101B-9397-08002B2CF9AE}" pid="3" name="Order">
    <vt:r8>8542000</vt:r8>
  </property>
</Properties>
</file>